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8B08C-8710-43E6-A372-7F18D1543901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EB14-B8BB-45CB-AE88-15C399968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295399" cy="457200"/>
          </a:xfrm>
        </p:spPr>
        <p:txBody>
          <a:bodyPr/>
          <a:lstStyle/>
          <a:p>
            <a:r>
              <a:rPr lang="en-US" dirty="0" err="1" smtClean="0"/>
              <a:t>L’homme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0" y="609600"/>
            <a:ext cx="2438400" cy="914400"/>
          </a:xfrm>
        </p:spPr>
        <p:txBody>
          <a:bodyPr>
            <a:normAutofit fontScale="85000" lnSpcReduction="20000"/>
          </a:bodyPr>
          <a:lstStyle/>
          <a:p>
            <a:r>
              <a:rPr lang="fr-FR" sz="1600" dirty="0"/>
              <a:t>L’homme est ivre.</a:t>
            </a:r>
            <a:endParaRPr lang="en-US" sz="1600" dirty="0"/>
          </a:p>
          <a:p>
            <a:r>
              <a:rPr lang="fr-FR" sz="1600" dirty="0"/>
              <a:t>Il pense qu’il est inutile.</a:t>
            </a:r>
            <a:endParaRPr lang="en-US" sz="1600" dirty="0"/>
          </a:p>
          <a:p>
            <a:r>
              <a:rPr lang="fr-FR" sz="1600" dirty="0"/>
              <a:t>Il a une fièvre</a:t>
            </a:r>
            <a:endParaRPr lang="en-US" sz="1600" dirty="0"/>
          </a:p>
          <a:p>
            <a:r>
              <a:rPr lang="fr-FR" sz="1600" dirty="0"/>
              <a:t>Il pense qu’il est fragile</a:t>
            </a:r>
            <a:r>
              <a:rPr lang="fr-FR" sz="1600" dirty="0" smtClean="0"/>
              <a:t>.</a:t>
            </a:r>
            <a:r>
              <a:rPr lang="fr-FR" sz="1600" dirty="0"/>
              <a:t> </a:t>
            </a:r>
            <a:endParaRPr lang="en-US" sz="16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609600"/>
            <a:ext cx="21816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252663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04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1800" y="3733800"/>
            <a:ext cx="189883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1600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ne se douche pas</a:t>
            </a:r>
            <a:endParaRPr lang="en-US" sz="1400" dirty="0" smtClean="0"/>
          </a:p>
          <a:p>
            <a:r>
              <a:rPr lang="fr-FR" sz="1400" dirty="0" smtClean="0"/>
              <a:t>Ses amis ne se touchent pas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286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se dit, « Ta vie est vide.</a:t>
            </a:r>
            <a:endParaRPr lang="en-US" sz="1400" dirty="0" smtClean="0"/>
          </a:p>
          <a:p>
            <a:r>
              <a:rPr lang="fr-FR" sz="1400" dirty="0" smtClean="0"/>
              <a:t>Tu es très, très stupide ! »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22860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Un soir, quand il ne veut pas se lever</a:t>
            </a:r>
            <a:endParaRPr lang="en-US" sz="1400" dirty="0" smtClean="0"/>
          </a:p>
          <a:p>
            <a:r>
              <a:rPr lang="fr-FR" sz="1400" dirty="0" smtClean="0"/>
              <a:t>L’homme a un très mauvais rêve.</a:t>
            </a:r>
            <a:endParaRPr lang="en-US" sz="1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2819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meurt</a:t>
            </a:r>
            <a:endParaRPr lang="en-US" sz="1400" dirty="0" smtClean="0"/>
          </a:p>
          <a:p>
            <a:r>
              <a:rPr lang="fr-FR" sz="1400" dirty="0" smtClean="0"/>
              <a:t>Quand il dort</a:t>
            </a:r>
            <a:endParaRPr lang="en-US" sz="14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514600" y="4114800"/>
            <a:ext cx="381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va au ciel</a:t>
            </a:r>
            <a:endParaRPr lang="en-US" sz="1400" dirty="0" smtClean="0"/>
          </a:p>
          <a:p>
            <a:r>
              <a:rPr lang="fr-FR" sz="1400" dirty="0" smtClean="0"/>
              <a:t>Où un juge siège la porte</a:t>
            </a:r>
            <a:endParaRPr lang="en-US" sz="1400" dirty="0" smtClean="0"/>
          </a:p>
          <a:p>
            <a:r>
              <a:rPr lang="fr-FR" sz="1400" dirty="0" smtClean="0"/>
              <a:t>Il demande, « Qui passe la porte forte ? »</a:t>
            </a:r>
            <a:endParaRPr lang="en-US" sz="1400" dirty="0" smtClean="0"/>
          </a:p>
          <a:p>
            <a:r>
              <a:rPr lang="fr-FR" sz="1400" dirty="0" smtClean="0"/>
              <a:t>Et l’homme dit, « Je m’appelle… »</a:t>
            </a:r>
          </a:p>
          <a:p>
            <a:endParaRPr lang="fr-FR" sz="1400" dirty="0" smtClean="0"/>
          </a:p>
          <a:p>
            <a:r>
              <a:rPr lang="fr-FR" sz="1400" dirty="0" smtClean="0"/>
              <a:t>Le juge dit, « Tu n’es pas heureux pourquoi ? »</a:t>
            </a:r>
            <a:endParaRPr lang="en-US" sz="1400" dirty="0" smtClean="0"/>
          </a:p>
          <a:p>
            <a:r>
              <a:rPr lang="fr-FR" sz="1400" dirty="0" smtClean="0"/>
              <a:t>L’homme pense et il ne sait pas pourquoi !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514600" y="5791200"/>
            <a:ext cx="411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L’homme </a:t>
            </a:r>
            <a:r>
              <a:rPr lang="fr-FR" sz="1400" smtClean="0"/>
              <a:t>se rend </a:t>
            </a:r>
            <a:r>
              <a:rPr lang="fr-FR" sz="1400" dirty="0" smtClean="0"/>
              <a:t>compte</a:t>
            </a:r>
            <a:r>
              <a:rPr lang="fr-FR" sz="1400" dirty="0" smtClean="0"/>
              <a:t> </a:t>
            </a:r>
            <a:r>
              <a:rPr lang="fr-FR" sz="1400" dirty="0" smtClean="0"/>
              <a:t>qu’il n’a pas une raison</a:t>
            </a:r>
            <a:endParaRPr lang="en-US" sz="1400" dirty="0" smtClean="0"/>
          </a:p>
          <a:p>
            <a:r>
              <a:rPr lang="fr-FR" sz="1400" dirty="0" smtClean="0"/>
              <a:t>Pour être triste et ne sort pas de sa maison</a:t>
            </a:r>
            <a:endParaRPr lang="en-US" sz="1400" dirty="0" smtClean="0"/>
          </a:p>
          <a:p>
            <a:r>
              <a:rPr lang="fr-FR" sz="1400" dirty="0" smtClean="0"/>
              <a:t>Il se lève et dit « Il fait bon ! »</a:t>
            </a:r>
            <a:endParaRPr lang="en-US" sz="1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5562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Il sort tous les temps--</a:t>
            </a:r>
            <a:endParaRPr lang="en-US" sz="1400" dirty="0" smtClean="0"/>
          </a:p>
          <a:p>
            <a:r>
              <a:rPr lang="fr-FR" sz="1400" dirty="0" smtClean="0"/>
              <a:t>Il n’a pas fait en longtemps</a:t>
            </a:r>
            <a:endParaRPr lang="en-US" sz="1400" dirty="0" smtClean="0"/>
          </a:p>
          <a:p>
            <a:r>
              <a:rPr lang="fr-FR" sz="1400" dirty="0" smtClean="0"/>
              <a:t>Sa vie devient supérieure</a:t>
            </a:r>
            <a:endParaRPr lang="en-US" sz="1400" dirty="0" smtClean="0"/>
          </a:p>
          <a:p>
            <a:r>
              <a:rPr lang="fr-FR" sz="1400" dirty="0" smtClean="0"/>
              <a:t>Et elle est meilleure !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119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L’homme.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L’homme.</dc:title>
  <dc:creator>Owner</dc:creator>
  <cp:lastModifiedBy>Owner</cp:lastModifiedBy>
  <cp:revision>5</cp:revision>
  <dcterms:created xsi:type="dcterms:W3CDTF">2010-09-12T05:20:45Z</dcterms:created>
  <dcterms:modified xsi:type="dcterms:W3CDTF">2010-09-13T13:50:57Z</dcterms:modified>
</cp:coreProperties>
</file>